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5059AF-1682-44AD-AAC8-FA63441B8FAD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748A05-E1D0-47DA-B8B3-E78CE61465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39_po_oksidam_pli.rar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229200"/>
            <a:ext cx="5637010" cy="882119"/>
          </a:xfrm>
        </p:spPr>
        <p:txBody>
          <a:bodyPr/>
          <a:lstStyle/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Белобаба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Татьяна Андреевна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80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АВТОНОМНОЕ УЧРЕЖДЕНИЕ ДОПОЛНИТЕЛЬНОГО ОБРАЗОВАНИЯ МУНИЦИПАЛЬНОГО ОБРАЗОВАНИЯ ГОРОД КРАСНОДАР </a:t>
            </a:r>
            <a:r>
              <a:rPr lang="ru-RU" sz="180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80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МЕЖШКОЛЬНЫЙ ЭСТЕТИЧЕСКИЙ </a:t>
            </a:r>
            <a:r>
              <a:rPr lang="ru-RU" sz="180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ЦЕНТР"</a:t>
            </a:r>
            <a:r>
              <a:rPr lang="ru-RU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7565" y="2731227"/>
            <a:ext cx="78488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 Использование информационных технологий при обучении химии »</a:t>
            </a:r>
            <a:endParaRPr lang="ru-RU" sz="4400" dirty="0"/>
          </a:p>
        </p:txBody>
      </p:sp>
      <p:pic>
        <p:nvPicPr>
          <p:cNvPr id="1026" name="Picture 2" descr="C:\Users\Таня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72228"/>
            <a:ext cx="2664296" cy="115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ня\Desktop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72228"/>
            <a:ext cx="3781796" cy="115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93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1.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Использование изобразительных средств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«Химия на службе человека»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 descr="http://festival.1september.ru/articles/507012/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496944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98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07012/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89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2. Компьютерное моделирование</a:t>
            </a:r>
            <a:b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3600" i="1" dirty="0" smtClean="0">
                <a:solidFill>
                  <a:srgbClr val="333333"/>
                </a:solidFill>
                <a:effectLst/>
                <a:latin typeface="Helvetica"/>
              </a:rPr>
              <a:t>П</a:t>
            </a:r>
            <a:r>
              <a:rPr lang="ru-RU" sz="3600" i="1" dirty="0" smtClean="0">
                <a:solidFill>
                  <a:srgbClr val="333333"/>
                </a:solidFill>
                <a:effectLst/>
                <a:latin typeface="Helvetica"/>
                <a:ea typeface="Times New Roman"/>
              </a:rPr>
              <a:t>роцесс электролитической </a:t>
            </a:r>
            <a:r>
              <a:rPr lang="ru-RU" sz="3600" i="1" dirty="0">
                <a:solidFill>
                  <a:srgbClr val="333333"/>
                </a:solidFill>
                <a:effectLst/>
                <a:latin typeface="Helvetica"/>
                <a:ea typeface="Times New Roman"/>
              </a:rPr>
              <a:t>диссоциации </a:t>
            </a:r>
            <a:endParaRPr lang="ru-RU" sz="36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Рисунок 2" descr="http://festival.1september.ru/articles/507012/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848872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87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0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Изучение </a:t>
            </a:r>
            <a:r>
              <a:rPr lang="ru-RU" sz="4000" b="0" i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реакций ионного обмена </a:t>
            </a:r>
          </a:p>
        </p:txBody>
      </p:sp>
      <p:pic>
        <p:nvPicPr>
          <p:cNvPr id="4098" name="Picture 2" descr="C:\Users\Таня\Desktop\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56895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Таня\Desktop\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96" y="4077072"/>
            <a:ext cx="856895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2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100" y="21851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Helvetica"/>
                <a:ea typeface="Times New Roman"/>
              </a:rPr>
              <a:t>4</a:t>
            </a:r>
            <a:r>
              <a:rPr lang="ru-RU" sz="4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Helvetica"/>
                <a:ea typeface="Times New Roman"/>
              </a:rPr>
              <a:t>. </a:t>
            </a:r>
            <a:r>
              <a:rPr lang="ru-RU" sz="4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Helvetica"/>
                <a:ea typeface="Times New Roman"/>
              </a:rPr>
              <a:t>О</a:t>
            </a:r>
            <a:r>
              <a:rPr lang="ru-RU" sz="4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Helvetica"/>
                <a:ea typeface="Times New Roman"/>
              </a:rPr>
              <a:t>бучающие игры</a:t>
            </a:r>
            <a:r>
              <a:rPr lang="ru-RU" sz="4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Helvetica"/>
                <a:ea typeface="Times New Roman"/>
              </a:rPr>
              <a:t> </a:t>
            </a:r>
            <a:r>
              <a:rPr lang="ru-RU" sz="4800" dirty="0" smtClean="0">
                <a:solidFill>
                  <a:srgbClr val="333333"/>
                </a:solidFill>
                <a:effectLst/>
                <a:latin typeface="Helvetica"/>
                <a:ea typeface="Times New Roman"/>
              </a:rPr>
              <a:t/>
            </a:r>
            <a:br>
              <a:rPr lang="ru-RU" sz="4800" dirty="0" smtClean="0">
                <a:solidFill>
                  <a:srgbClr val="333333"/>
                </a:solidFill>
                <a:effectLst/>
                <a:latin typeface="Helvetica"/>
                <a:ea typeface="Times New Roman"/>
              </a:rPr>
            </a:br>
            <a:endParaRPr lang="ru-RU" dirty="0"/>
          </a:p>
        </p:txBody>
      </p:sp>
      <p:pic>
        <p:nvPicPr>
          <p:cNvPr id="3" name="Рисунок 2" descr="http://festival.1september.ru/articles/507012/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82" y="1052736"/>
            <a:ext cx="8280920" cy="50123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31315" y="620906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Helvetica"/>
                <a:ea typeface="Times New Roman"/>
                <a:cs typeface="+mj-cs"/>
                <a:hlinkClick r:id="rId3" action="ppaction://hlinkfile"/>
              </a:rPr>
              <a:t>39_po_oksidam_pli.rar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94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аня\Desktop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23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187</TotalTime>
  <Words>38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МУНИЦИПАЛЬНОЕ АВТОНОМНОЕ УЧРЕЖДЕНИЕ ДОПОЛНИТЕЛЬНОГО ОБРАЗОВАНИЯ МУНИЦИПАЛЬНОГО ОБРАЗОВАНИЯ ГОРОД КРАСНОДАР  "МЕЖШКОЛЬНЫЙ ЭСТЕТИЧЕСКИЙ ЦЕНТР"      </vt:lpstr>
      <vt:lpstr>1. Использование изобразительных средств «Химия на службе человека»</vt:lpstr>
      <vt:lpstr>Презентация PowerPoint</vt:lpstr>
      <vt:lpstr>2. Компьютерное моделирование Процесс электролитической диссоциации </vt:lpstr>
      <vt:lpstr>Изучение реакций ионного обмена </vt:lpstr>
      <vt:lpstr>4. Обучающие игры 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УЧРЕЖДЕНИЕ ДОПОЛНИТЕЛЬНОГО ОБРАЗОВАНИЯ МУНИЦИПАЛЬНОГО ОБРАЗОВАНИЯ ГОРОД КРАСНОДАР  "МЕЖШКОЛЬНЫЙ ЭСТЕТИЧЕСКИЙ ЦЕНТР«</dc:title>
  <dc:creator>Таня</dc:creator>
  <cp:lastModifiedBy>Таня</cp:lastModifiedBy>
  <cp:revision>10</cp:revision>
  <dcterms:created xsi:type="dcterms:W3CDTF">2017-03-14T08:16:55Z</dcterms:created>
  <dcterms:modified xsi:type="dcterms:W3CDTF">2017-03-14T11:29:57Z</dcterms:modified>
</cp:coreProperties>
</file>