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1" r:id="rId5"/>
    <p:sldId id="262" r:id="rId6"/>
    <p:sldId id="264" r:id="rId7"/>
    <p:sldId id="267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059AF-1682-44AD-AAC8-FA63441B8FAD}" type="datetimeFigureOut">
              <a:rPr lang="ru-RU" smtClean="0"/>
              <a:t>14.03.2017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48A05-E1D0-47DA-B8B3-E78CE6146561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059AF-1682-44AD-AAC8-FA63441B8FAD}" type="datetimeFigureOut">
              <a:rPr lang="ru-RU" smtClean="0"/>
              <a:t>14.03.2017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48A05-E1D0-47DA-B8B3-E78CE61465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059AF-1682-44AD-AAC8-FA63441B8FAD}" type="datetimeFigureOut">
              <a:rPr lang="ru-RU" smtClean="0"/>
              <a:t>14.03.2017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48A05-E1D0-47DA-B8B3-E78CE61465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059AF-1682-44AD-AAC8-FA63441B8FAD}" type="datetimeFigureOut">
              <a:rPr lang="ru-RU" smtClean="0"/>
              <a:t>14.03.2017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48A05-E1D0-47DA-B8B3-E78CE614656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059AF-1682-44AD-AAC8-FA63441B8FAD}" type="datetimeFigureOut">
              <a:rPr lang="ru-RU" smtClean="0"/>
              <a:t>14.03.2017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48A05-E1D0-47DA-B8B3-E78CE61465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059AF-1682-44AD-AAC8-FA63441B8FAD}" type="datetimeFigureOut">
              <a:rPr lang="ru-RU" smtClean="0"/>
              <a:t>14.03.2017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48A05-E1D0-47DA-B8B3-E78CE614656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059AF-1682-44AD-AAC8-FA63441B8FAD}" type="datetimeFigureOut">
              <a:rPr lang="ru-RU" smtClean="0"/>
              <a:t>14.03.2017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48A05-E1D0-47DA-B8B3-E78CE6146561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059AF-1682-44AD-AAC8-FA63441B8FAD}" type="datetimeFigureOut">
              <a:rPr lang="ru-RU" smtClean="0"/>
              <a:t>14.03.2017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48A05-E1D0-47DA-B8B3-E78CE61465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059AF-1682-44AD-AAC8-FA63441B8FAD}" type="datetimeFigureOut">
              <a:rPr lang="ru-RU" smtClean="0"/>
              <a:t>14.03.2017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48A05-E1D0-47DA-B8B3-E78CE61465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059AF-1682-44AD-AAC8-FA63441B8FAD}" type="datetimeFigureOut">
              <a:rPr lang="ru-RU" smtClean="0"/>
              <a:t>14.03.2017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48A05-E1D0-47DA-B8B3-E78CE61465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059AF-1682-44AD-AAC8-FA63441B8FAD}" type="datetimeFigureOut">
              <a:rPr lang="ru-RU" smtClean="0"/>
              <a:t>14.03.2017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48A05-E1D0-47DA-B8B3-E78CE6146561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75059AF-1682-44AD-AAC8-FA63441B8FAD}" type="datetimeFigureOut">
              <a:rPr lang="ru-RU" smtClean="0"/>
              <a:t>14.03.2017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3748A05-E1D0-47DA-B8B3-E78CE614656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39_po_oksidam_pli.rar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59832" y="5229200"/>
            <a:ext cx="5637010" cy="882119"/>
          </a:xfrm>
        </p:spPr>
        <p:txBody>
          <a:bodyPr/>
          <a:lstStyle/>
          <a:p>
            <a:pPr algn="r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Белобаба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Татьяна Андреевна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260648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1800" dirty="0">
                <a:ln w="10541" cmpd="sng">
                  <a:noFill/>
                  <a:prstDash val="solid"/>
                </a:ln>
                <a:solidFill>
                  <a:sysClr val="windowText" lastClr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МУНИЦИПАЛЬНОЕ АВТОНОМНОЕ УЧРЕЖДЕНИЕ ДОПОЛНИТЕЛЬНОГО ОБРАЗОВАНИЯ МУНИЦИПАЛЬНОГО ОБРАЗОВАНИЯ ГОРОД КРАСНОДАР </a:t>
            </a:r>
            <a:r>
              <a:rPr lang="ru-RU" sz="1800" dirty="0" smtClean="0">
                <a:ln w="10541" cmpd="sng">
                  <a:noFill/>
                  <a:prstDash val="solid"/>
                </a:ln>
                <a:solidFill>
                  <a:sysClr val="windowText" lastClr="0000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n w="10541" cmpd="sng">
                  <a:noFill/>
                  <a:prstDash val="solid"/>
                </a:ln>
                <a:solidFill>
                  <a:sysClr val="windowText" lastClr="0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n w="10541" cmpd="sng">
                  <a:noFill/>
                  <a:prstDash val="solid"/>
                </a:ln>
                <a:solidFill>
                  <a:sysClr val="windowText" lastClr="000000"/>
                </a:solidFill>
                <a:effectLst/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sz="1800" dirty="0">
                <a:ln w="10541" cmpd="sng">
                  <a:noFill/>
                  <a:prstDash val="solid"/>
                </a:ln>
                <a:solidFill>
                  <a:sysClr val="windowText" lastClr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МЕЖШКОЛЬНЫЙ ЭСТЕТИЧЕСКИЙ </a:t>
            </a:r>
            <a:r>
              <a:rPr lang="ru-RU" sz="1800" dirty="0" smtClean="0">
                <a:ln w="10541" cmpd="sng">
                  <a:noFill/>
                  <a:prstDash val="solid"/>
                </a:ln>
                <a:solidFill>
                  <a:sysClr val="windowText" lastClr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ЦЕНТР"</a:t>
            </a:r>
            <a:r>
              <a:rPr lang="ru-RU" sz="18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7565" y="2731227"/>
            <a:ext cx="784887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« Использование информационных технологий при обучении химии »</a:t>
            </a:r>
            <a:endParaRPr lang="ru-RU" sz="4400" dirty="0"/>
          </a:p>
        </p:txBody>
      </p:sp>
      <p:pic>
        <p:nvPicPr>
          <p:cNvPr id="1026" name="Picture 2" descr="C:\Users\Таня\Desktop\i (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572228"/>
            <a:ext cx="2664296" cy="1158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Таня\Desktop\i (2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572228"/>
            <a:ext cx="3781796" cy="1158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0935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60648"/>
            <a:ext cx="885698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effectLst/>
              </a:rPr>
              <a:t>1. </a:t>
            </a:r>
            <a:r>
              <a:rPr lang="ru-RU" sz="2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/>
              </a:rPr>
              <a:t>Использование изобразительных средств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«Химия на службе человека»</a:t>
            </a:r>
            <a:endParaRPr lang="ru-RU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4" name="Рисунок 3" descr="http://festival.1september.ru/articles/507012/1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84784"/>
            <a:ext cx="8496944" cy="49685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59831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festival.1september.ru/articles/507012/3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8496944" cy="60486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28927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effectLst/>
              </a:rPr>
              <a:t>2. Компьютерное моделирование</a:t>
            </a:r>
            <a:br>
              <a:rPr lang="ru-RU" sz="4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effectLst/>
              </a:rPr>
            </a:br>
            <a:r>
              <a:rPr lang="ru-RU" sz="3600" i="1" dirty="0" smtClean="0">
                <a:solidFill>
                  <a:srgbClr val="333333"/>
                </a:solidFill>
                <a:effectLst/>
                <a:latin typeface="Helvetica"/>
              </a:rPr>
              <a:t>П</a:t>
            </a:r>
            <a:r>
              <a:rPr lang="ru-RU" sz="3600" i="1" dirty="0" smtClean="0">
                <a:solidFill>
                  <a:srgbClr val="333333"/>
                </a:solidFill>
                <a:effectLst/>
                <a:latin typeface="Helvetica"/>
                <a:ea typeface="Times New Roman"/>
              </a:rPr>
              <a:t>роцесс электролитической </a:t>
            </a:r>
            <a:r>
              <a:rPr lang="ru-RU" sz="3600" i="1" dirty="0">
                <a:solidFill>
                  <a:srgbClr val="333333"/>
                </a:solidFill>
                <a:effectLst/>
                <a:latin typeface="Helvetica"/>
                <a:ea typeface="Times New Roman"/>
              </a:rPr>
              <a:t>диссоциации </a:t>
            </a:r>
            <a:endParaRPr lang="ru-RU" sz="3600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3" name="Рисунок 2" descr="http://festival.1september.ru/articles/507012/4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988840"/>
            <a:ext cx="7848872" cy="46085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98727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7992888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b="0" i="1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/>
              </a:rPr>
              <a:t>Изучение </a:t>
            </a:r>
            <a:r>
              <a:rPr lang="ru-RU" sz="4000" b="0" i="1" dirty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/>
              </a:rPr>
              <a:t>реакций ионного обмена </a:t>
            </a:r>
          </a:p>
        </p:txBody>
      </p:sp>
      <p:pic>
        <p:nvPicPr>
          <p:cNvPr id="4098" name="Picture 2" descr="C:\Users\Таня\Desktop\00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340768"/>
            <a:ext cx="8568952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Таня\Desktop\00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996" y="4077072"/>
            <a:ext cx="8568952" cy="2636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3245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7100" y="21851"/>
            <a:ext cx="8352928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4400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/>
                <a:latin typeface="Helvetica"/>
                <a:ea typeface="Times New Roman"/>
              </a:rPr>
              <a:t>4</a:t>
            </a:r>
            <a:r>
              <a:rPr lang="ru-RU" sz="4400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/>
                <a:latin typeface="Helvetica"/>
                <a:ea typeface="Times New Roman"/>
              </a:rPr>
              <a:t>. </a:t>
            </a:r>
            <a:r>
              <a:rPr lang="ru-RU" sz="4400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/>
                <a:latin typeface="Helvetica"/>
                <a:ea typeface="Times New Roman"/>
              </a:rPr>
              <a:t>О</a:t>
            </a:r>
            <a:r>
              <a:rPr lang="ru-RU" sz="4400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/>
                <a:latin typeface="Helvetica"/>
                <a:ea typeface="Times New Roman"/>
              </a:rPr>
              <a:t>бучающие игры</a:t>
            </a:r>
            <a:r>
              <a:rPr lang="ru-RU" sz="48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/>
                <a:latin typeface="Helvetica"/>
                <a:ea typeface="Times New Roman"/>
              </a:rPr>
              <a:t> </a:t>
            </a:r>
            <a:r>
              <a:rPr lang="ru-RU" sz="4800" dirty="0" smtClean="0">
                <a:solidFill>
                  <a:srgbClr val="333333"/>
                </a:solidFill>
                <a:effectLst/>
                <a:latin typeface="Helvetica"/>
                <a:ea typeface="Times New Roman"/>
              </a:rPr>
              <a:t/>
            </a:r>
            <a:br>
              <a:rPr lang="ru-RU" sz="4800" dirty="0" smtClean="0">
                <a:solidFill>
                  <a:srgbClr val="333333"/>
                </a:solidFill>
                <a:effectLst/>
                <a:latin typeface="Helvetica"/>
                <a:ea typeface="Times New Roman"/>
              </a:rPr>
            </a:br>
            <a:endParaRPr lang="ru-RU" dirty="0"/>
          </a:p>
        </p:txBody>
      </p:sp>
      <p:pic>
        <p:nvPicPr>
          <p:cNvPr id="3" name="Рисунок 2" descr="http://festival.1september.ru/articles/507012/7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582" y="1052736"/>
            <a:ext cx="8280920" cy="501230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3"/>
          <p:cNvSpPr/>
          <p:nvPr/>
        </p:nvSpPr>
        <p:spPr>
          <a:xfrm>
            <a:off x="731315" y="6209060"/>
            <a:ext cx="76328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333333"/>
                </a:solidFill>
                <a:latin typeface="Helvetica"/>
                <a:ea typeface="Times New Roman"/>
                <a:cs typeface="+mj-cs"/>
                <a:hlinkClick r:id="rId3" action="ppaction://hlinkfile"/>
              </a:rPr>
              <a:t>39_po_oksidam_pli.rar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509419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Таня\Desktop\i (5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5233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187</TotalTime>
  <Words>38</Words>
  <Application>Microsoft Office PowerPoint</Application>
  <PresentationFormat>Экран (4:3)</PresentationFormat>
  <Paragraphs>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Воздушный поток</vt:lpstr>
      <vt:lpstr>МУНИЦИПАЛЬНОЕ АВТОНОМНОЕ УЧРЕЖДЕНИЕ ДОПОЛНИТЕЛЬНОГО ОБРАЗОВАНИЯ МУНИЦИПАЛЬНОГО ОБРАЗОВАНИЯ ГОРОД КРАСНОДАР  "МЕЖШКОЛЬНЫЙ ЭСТЕТИЧЕСКИЙ ЦЕНТР"      </vt:lpstr>
      <vt:lpstr>1. Использование изобразительных средств «Химия на службе человека»</vt:lpstr>
      <vt:lpstr>Презентация PowerPoint</vt:lpstr>
      <vt:lpstr>2. Компьютерное моделирование Процесс электролитической диссоциации </vt:lpstr>
      <vt:lpstr>Изучение реакций ионного обмена </vt:lpstr>
      <vt:lpstr>4. Обучающие игры 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АВТОНОМНОЕ УЧРЕЖДЕНИЕ ДОПОЛНИТЕЛЬНОГО ОБРАЗОВАНИЯ МУНИЦИПАЛЬНОГО ОБРАЗОВАНИЯ ГОРОД КРАСНОДАР  "МЕЖШКОЛЬНЫЙ ЭСТЕТИЧЕСКИЙ ЦЕНТР«</dc:title>
  <dc:creator>Таня</dc:creator>
  <cp:lastModifiedBy>Таня</cp:lastModifiedBy>
  <cp:revision>10</cp:revision>
  <dcterms:created xsi:type="dcterms:W3CDTF">2017-03-14T08:16:55Z</dcterms:created>
  <dcterms:modified xsi:type="dcterms:W3CDTF">2017-03-14T11:29:57Z</dcterms:modified>
</cp:coreProperties>
</file>