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sldIdLst>
    <p:sldId id="256" r:id="rId2"/>
    <p:sldId id="270" r:id="rId3"/>
    <p:sldId id="258" r:id="rId4"/>
    <p:sldId id="260" r:id="rId5"/>
    <p:sldId id="268" r:id="rId6"/>
    <p:sldId id="269" r:id="rId7"/>
    <p:sldId id="259" r:id="rId8"/>
    <p:sldId id="262" r:id="rId9"/>
    <p:sldId id="263" r:id="rId10"/>
    <p:sldId id="264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05512-C25E-42A5-8CE7-ACA2795FE623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D86D5-107D-4420-A6F2-485EB2D47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05512-C25E-42A5-8CE7-ACA2795FE623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D86D5-107D-4420-A6F2-485EB2D47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05512-C25E-42A5-8CE7-ACA2795FE623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D86D5-107D-4420-A6F2-485EB2D47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05512-C25E-42A5-8CE7-ACA2795FE623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D86D5-107D-4420-A6F2-485EB2D47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05512-C25E-42A5-8CE7-ACA2795FE623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D86D5-107D-4420-A6F2-485EB2D47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05512-C25E-42A5-8CE7-ACA2795FE623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D86D5-107D-4420-A6F2-485EB2D47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05512-C25E-42A5-8CE7-ACA2795FE623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D86D5-107D-4420-A6F2-485EB2D47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05512-C25E-42A5-8CE7-ACA2795FE623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D86D5-107D-4420-A6F2-485EB2D47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05512-C25E-42A5-8CE7-ACA2795FE623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D86D5-107D-4420-A6F2-485EB2D47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05512-C25E-42A5-8CE7-ACA2795FE623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D86D5-107D-4420-A6F2-485EB2D47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05512-C25E-42A5-8CE7-ACA2795FE623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D86D5-107D-4420-A6F2-485EB2D47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7605512-C25E-42A5-8CE7-ACA2795FE623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9D86D5-107D-4420-A6F2-485EB2D47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05956"/>
            <a:ext cx="8300411" cy="44354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buNone/>
            </a:pPr>
            <a:endParaRPr lang="ru-RU" sz="2800" b="1" i="1" kern="15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ru-RU" sz="3200" b="1" i="1" kern="15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r">
              <a:lnSpc>
                <a:spcPct val="115000"/>
              </a:lnSpc>
              <a:buNone/>
            </a:pPr>
            <a:endParaRPr lang="ru-RU" sz="2800" b="1" kern="150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5000"/>
              </a:lnSpc>
              <a:buNone/>
            </a:pPr>
            <a:r>
              <a:rPr lang="ru-RU" sz="2800" b="1" kern="15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Социализация </a:t>
            </a:r>
            <a:r>
              <a:rPr lang="ru-RU" sz="2800" b="1" kern="15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подростков в условиях современной </a:t>
            </a:r>
            <a:r>
              <a:rPr lang="ru-RU" sz="2800" b="1" kern="150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медиакультуры</a:t>
            </a:r>
            <a:r>
              <a:rPr lang="ru-RU" sz="2800" b="1" kern="15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студии МЭЦ-ТВ</a:t>
            </a:r>
            <a:endParaRPr lang="ru-RU" sz="2800" b="1" kern="150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5000"/>
              </a:lnSpc>
              <a:buNone/>
            </a:pPr>
            <a:r>
              <a:rPr lang="ru-RU" sz="2800" b="1" kern="15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i="1" kern="15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Колосова Юлия </a:t>
            </a:r>
            <a:r>
              <a:rPr lang="ru-RU" sz="2800" b="1" i="1" kern="15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800" b="1" i="1" kern="15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ндреевна</a:t>
            </a:r>
            <a:endParaRPr lang="ru-RU" sz="2800" b="1" kern="15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5000"/>
              </a:lnSpc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1" y="4549963"/>
            <a:ext cx="1625979" cy="132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2" y="504301"/>
            <a:ext cx="2303312" cy="128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75" y="702430"/>
            <a:ext cx="4576351" cy="24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компьютер\Desktop\фото презентация\9PeFZLFN06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0" y="495874"/>
            <a:ext cx="9365673" cy="54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46578"/>
            <a:ext cx="3172691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" y="-2019174"/>
            <a:ext cx="2850078" cy="20191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086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8135" y="2624447"/>
            <a:ext cx="10046525" cy="40969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внимание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algn="r">
              <a:buNone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algn="r">
              <a:buNone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algn="ctr">
              <a:buNone/>
            </a:pP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омпьютер\Desktop\фото презентация\6ZwbdW1vM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93" y="514350"/>
            <a:ext cx="10629461" cy="597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7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1809" cy="822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75" y="4405745"/>
            <a:ext cx="1909947" cy="1500673"/>
          </a:xfrm>
          <a:prstGeom prst="rect">
            <a:avLst/>
          </a:prstGeom>
        </p:spPr>
      </p:pic>
      <p:pic>
        <p:nvPicPr>
          <p:cNvPr id="2050" name="Picture 2" descr="C:\Users\компьютер\Desktop\фото презентация\7wKYg30jks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8" y="480212"/>
            <a:ext cx="10592612" cy="59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омпьютер\Desktop\фото презентация\-RwbCuuaE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0"/>
            <a:ext cx="4904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152399"/>
            <a:ext cx="6096000" cy="26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омпьютер\Desktop\МЭЦ\скрин мэц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8" y="401165"/>
            <a:ext cx="10349345" cy="59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1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омпьютер\Desktop\МЭЦ\скрин мэц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99" y="540434"/>
            <a:ext cx="10251019" cy="57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1295"/>
            <a:ext cx="8596668" cy="44500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4" y="194284"/>
            <a:ext cx="1012024" cy="823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6" y="471054"/>
            <a:ext cx="9268691" cy="538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компьютер\Desktop\фото презентация\CqBjQc2c3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2" y="436505"/>
            <a:ext cx="9809018" cy="55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омпьютер\Desktop\фото презентация\4Hv3tGiQsQ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513484"/>
            <a:ext cx="9684328" cy="54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6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121</TotalTime>
  <Words>13</Words>
  <Application>Microsoft Office PowerPoint</Application>
  <PresentationFormat>Произвольный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30-1</dc:creator>
  <cp:lastModifiedBy>компьютер</cp:lastModifiedBy>
  <cp:revision>12</cp:revision>
  <dcterms:created xsi:type="dcterms:W3CDTF">2016-08-16T07:56:24Z</dcterms:created>
  <dcterms:modified xsi:type="dcterms:W3CDTF">2017-03-14T21:41:58Z</dcterms:modified>
</cp:coreProperties>
</file>