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0" r:id="rId5"/>
    <p:sldId id="271" r:id="rId6"/>
    <p:sldId id="274" r:id="rId7"/>
    <p:sldId id="258" r:id="rId8"/>
    <p:sldId id="262" r:id="rId9"/>
    <p:sldId id="263" r:id="rId10"/>
    <p:sldId id="264" r:id="rId11"/>
    <p:sldId id="270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81" d="100"/>
          <a:sy n="81" d="100"/>
        </p:scale>
        <p:origin x="6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2D55C-8B77-4F94-BF13-61E477884A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125476-1963-4F35-92D0-1EBBF4B46DCD}">
      <dgm:prSet phldrT="[Текст]"/>
      <dgm:spPr/>
      <dgm:t>
        <a:bodyPr/>
        <a:lstStyle/>
        <a:p>
          <a:r>
            <a:rPr lang="ru-RU" dirty="0" smtClean="0"/>
            <a:t>МЕДИАТЕКА</a:t>
          </a:r>
          <a:endParaRPr lang="ru-RU" dirty="0"/>
        </a:p>
      </dgm:t>
    </dgm:pt>
    <dgm:pt modelId="{2C6C49AA-0FBF-4D8C-8CFF-B559864E37EE}" type="parTrans" cxnId="{860DC6A6-26AE-44E7-9405-C0D4D108A624}">
      <dgm:prSet/>
      <dgm:spPr/>
      <dgm:t>
        <a:bodyPr/>
        <a:lstStyle/>
        <a:p>
          <a:endParaRPr lang="ru-RU"/>
        </a:p>
      </dgm:t>
    </dgm:pt>
    <dgm:pt modelId="{E9235427-CA54-4475-AF04-9C5951440FEC}" type="sibTrans" cxnId="{860DC6A6-26AE-44E7-9405-C0D4D108A624}">
      <dgm:prSet/>
      <dgm:spPr/>
      <dgm:t>
        <a:bodyPr/>
        <a:lstStyle/>
        <a:p>
          <a:endParaRPr lang="ru-RU"/>
        </a:p>
      </dgm:t>
    </dgm:pt>
    <dgm:pt modelId="{1699ABB7-9729-4CFC-A969-7C77A9AA779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Библиотека</a:t>
          </a:r>
          <a:endParaRPr lang="ru-RU" dirty="0"/>
        </a:p>
      </dgm:t>
    </dgm:pt>
    <dgm:pt modelId="{7BFA835B-A6A2-4377-9847-A88F11C9A128}" type="parTrans" cxnId="{CAFBF94C-CBB3-4F08-ADEB-DA64B7693736}">
      <dgm:prSet/>
      <dgm:spPr/>
      <dgm:t>
        <a:bodyPr/>
        <a:lstStyle/>
        <a:p>
          <a:endParaRPr lang="ru-RU"/>
        </a:p>
      </dgm:t>
    </dgm:pt>
    <dgm:pt modelId="{181AF590-C5CD-4AF5-8A0D-4C696B9E9412}" type="sibTrans" cxnId="{CAFBF94C-CBB3-4F08-ADEB-DA64B7693736}">
      <dgm:prSet/>
      <dgm:spPr/>
      <dgm:t>
        <a:bodyPr/>
        <a:lstStyle/>
        <a:p>
          <a:endParaRPr lang="ru-RU"/>
        </a:p>
      </dgm:t>
    </dgm:pt>
    <dgm:pt modelId="{4EC12A02-73DE-4183-B9BA-D35B3B13FB03}">
      <dgm:prSet phldrT="[Текст]"/>
      <dgm:spPr/>
      <dgm:t>
        <a:bodyPr/>
        <a:lstStyle/>
        <a:p>
          <a:r>
            <a:rPr lang="ru-RU" dirty="0" smtClean="0"/>
            <a:t>Архив фотографий</a:t>
          </a:r>
          <a:endParaRPr lang="ru-RU" dirty="0"/>
        </a:p>
      </dgm:t>
    </dgm:pt>
    <dgm:pt modelId="{ED0F7DC2-3802-4532-A93C-C33CB19560D7}" type="parTrans" cxnId="{3F8BDC3F-B29C-400A-A568-06807AA9FF7F}">
      <dgm:prSet/>
      <dgm:spPr/>
      <dgm:t>
        <a:bodyPr/>
        <a:lstStyle/>
        <a:p>
          <a:endParaRPr lang="ru-RU"/>
        </a:p>
      </dgm:t>
    </dgm:pt>
    <dgm:pt modelId="{294F4957-7A54-49CF-A9A2-1CB557E57C79}" type="sibTrans" cxnId="{3F8BDC3F-B29C-400A-A568-06807AA9FF7F}">
      <dgm:prSet/>
      <dgm:spPr/>
      <dgm:t>
        <a:bodyPr/>
        <a:lstStyle/>
        <a:p>
          <a:endParaRPr lang="ru-RU"/>
        </a:p>
      </dgm:t>
    </dgm:pt>
    <dgm:pt modelId="{69954E61-9594-4B21-B200-3C710DDF49FB}">
      <dgm:prSet phldrT="[Текст]"/>
      <dgm:spPr/>
      <dgm:t>
        <a:bodyPr/>
        <a:lstStyle/>
        <a:p>
          <a:r>
            <a:rPr lang="ru-RU" dirty="0" smtClean="0"/>
            <a:t>Видеоархив</a:t>
          </a:r>
          <a:endParaRPr lang="ru-RU" dirty="0"/>
        </a:p>
      </dgm:t>
    </dgm:pt>
    <dgm:pt modelId="{D773E805-1319-48AA-A6F2-220535C81220}" type="parTrans" cxnId="{0F302F1C-0CCC-4966-BF16-9BB5810FC405}">
      <dgm:prSet/>
      <dgm:spPr/>
      <dgm:t>
        <a:bodyPr/>
        <a:lstStyle/>
        <a:p>
          <a:endParaRPr lang="ru-RU"/>
        </a:p>
      </dgm:t>
    </dgm:pt>
    <dgm:pt modelId="{0DBD5DCC-B218-46FC-8BA1-A5E543D44E8F}" type="sibTrans" cxnId="{0F302F1C-0CCC-4966-BF16-9BB5810FC405}">
      <dgm:prSet/>
      <dgm:spPr/>
      <dgm:t>
        <a:bodyPr/>
        <a:lstStyle/>
        <a:p>
          <a:endParaRPr lang="ru-RU"/>
        </a:p>
      </dgm:t>
    </dgm:pt>
    <dgm:pt modelId="{35FA4C7E-956B-4A0B-B79D-9D1571AB07BC}" type="pres">
      <dgm:prSet presAssocID="{9622D55C-8B77-4F94-BF13-61E477884A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F73355-9822-40E5-BB59-A76AECC98BBA}" type="pres">
      <dgm:prSet presAssocID="{62125476-1963-4F35-92D0-1EBBF4B46DCD}" presName="root1" presStyleCnt="0"/>
      <dgm:spPr/>
    </dgm:pt>
    <dgm:pt modelId="{A2EBC43C-0349-4027-8E38-8D463B3C4E37}" type="pres">
      <dgm:prSet presAssocID="{62125476-1963-4F35-92D0-1EBBF4B46DCD}" presName="LevelOneTextNode" presStyleLbl="node0" presStyleIdx="0" presStyleCnt="1" custScaleX="75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3CE656-4AB1-44A5-8BE2-5C46081DA51F}" type="pres">
      <dgm:prSet presAssocID="{62125476-1963-4F35-92D0-1EBBF4B46DCD}" presName="level2hierChild" presStyleCnt="0"/>
      <dgm:spPr/>
    </dgm:pt>
    <dgm:pt modelId="{0B074FD0-E79D-48D1-BA55-8A5456BFD21D}" type="pres">
      <dgm:prSet presAssocID="{7BFA835B-A6A2-4377-9847-A88F11C9A12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D0A9F57-92D7-4696-9FE0-2A3487C827BE}" type="pres">
      <dgm:prSet presAssocID="{7BFA835B-A6A2-4377-9847-A88F11C9A12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5EF18C1-70D7-47E3-8E10-86EB346421B7}" type="pres">
      <dgm:prSet presAssocID="{1699ABB7-9729-4CFC-A969-7C77A9AA779E}" presName="root2" presStyleCnt="0"/>
      <dgm:spPr/>
    </dgm:pt>
    <dgm:pt modelId="{C53CFB14-4CC1-48C9-9868-167FF6588283}" type="pres">
      <dgm:prSet presAssocID="{1699ABB7-9729-4CFC-A969-7C77A9AA779E}" presName="LevelTwoTextNode" presStyleLbl="node2" presStyleIdx="0" presStyleCnt="3" custLinFactNeighborX="-34" custLinFactNeighborY="5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1AD0E2-5BAA-4E8D-9995-889FC468F724}" type="pres">
      <dgm:prSet presAssocID="{1699ABB7-9729-4CFC-A969-7C77A9AA779E}" presName="level3hierChild" presStyleCnt="0"/>
      <dgm:spPr/>
    </dgm:pt>
    <dgm:pt modelId="{15816758-20B3-4760-A156-8E2DB521E468}" type="pres">
      <dgm:prSet presAssocID="{ED0F7DC2-3802-4532-A93C-C33CB19560D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E941EE6-2E4A-4E40-9231-EF735D7C3608}" type="pres">
      <dgm:prSet presAssocID="{ED0F7DC2-3802-4532-A93C-C33CB19560D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F8446CC-BA04-44E9-9EBF-3658A83B0343}" type="pres">
      <dgm:prSet presAssocID="{4EC12A02-73DE-4183-B9BA-D35B3B13FB03}" presName="root2" presStyleCnt="0"/>
      <dgm:spPr/>
    </dgm:pt>
    <dgm:pt modelId="{5DFD72DF-D4E6-488B-86A2-6E41A247F655}" type="pres">
      <dgm:prSet presAssocID="{4EC12A02-73DE-4183-B9BA-D35B3B13FB0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486F02-63B8-45CD-998B-99B35820851B}" type="pres">
      <dgm:prSet presAssocID="{4EC12A02-73DE-4183-B9BA-D35B3B13FB03}" presName="level3hierChild" presStyleCnt="0"/>
      <dgm:spPr/>
    </dgm:pt>
    <dgm:pt modelId="{B631E6D9-1AA6-401D-9F3B-11B488F99D0C}" type="pres">
      <dgm:prSet presAssocID="{D773E805-1319-48AA-A6F2-220535C8122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B0E913D-5E75-4107-AE61-5574647A2CA9}" type="pres">
      <dgm:prSet presAssocID="{D773E805-1319-48AA-A6F2-220535C8122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9530077-CFB7-4F04-9CD4-01EA7BF66EEA}" type="pres">
      <dgm:prSet presAssocID="{69954E61-9594-4B21-B200-3C710DDF49FB}" presName="root2" presStyleCnt="0"/>
      <dgm:spPr/>
    </dgm:pt>
    <dgm:pt modelId="{B5D66AFA-F8EF-4747-B937-F33F12293162}" type="pres">
      <dgm:prSet presAssocID="{69954E61-9594-4B21-B200-3C710DDF49F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8EC32B-F5AF-4CD0-8CE1-ABB6CEF7BB54}" type="pres">
      <dgm:prSet presAssocID="{69954E61-9594-4B21-B200-3C710DDF49FB}" presName="level3hierChild" presStyleCnt="0"/>
      <dgm:spPr/>
    </dgm:pt>
  </dgm:ptLst>
  <dgm:cxnLst>
    <dgm:cxn modelId="{D6EC4EC4-79F0-4CCB-8EA1-96C83B67C6EE}" type="presOf" srcId="{ED0F7DC2-3802-4532-A93C-C33CB19560D7}" destId="{15816758-20B3-4760-A156-8E2DB521E468}" srcOrd="0" destOrd="0" presId="urn:microsoft.com/office/officeart/2008/layout/HorizontalMultiLevelHierarchy"/>
    <dgm:cxn modelId="{2C81846A-3687-433E-BCCF-7DB163CB9767}" type="presOf" srcId="{D773E805-1319-48AA-A6F2-220535C81220}" destId="{0B0E913D-5E75-4107-AE61-5574647A2CA9}" srcOrd="1" destOrd="0" presId="urn:microsoft.com/office/officeart/2008/layout/HorizontalMultiLevelHierarchy"/>
    <dgm:cxn modelId="{0F302F1C-0CCC-4966-BF16-9BB5810FC405}" srcId="{62125476-1963-4F35-92D0-1EBBF4B46DCD}" destId="{69954E61-9594-4B21-B200-3C710DDF49FB}" srcOrd="2" destOrd="0" parTransId="{D773E805-1319-48AA-A6F2-220535C81220}" sibTransId="{0DBD5DCC-B218-46FC-8BA1-A5E543D44E8F}"/>
    <dgm:cxn modelId="{1E3C7F86-9A37-436A-960C-2535E12DBADD}" type="presOf" srcId="{62125476-1963-4F35-92D0-1EBBF4B46DCD}" destId="{A2EBC43C-0349-4027-8E38-8D463B3C4E37}" srcOrd="0" destOrd="0" presId="urn:microsoft.com/office/officeart/2008/layout/HorizontalMultiLevelHierarchy"/>
    <dgm:cxn modelId="{3F8BDC3F-B29C-400A-A568-06807AA9FF7F}" srcId="{62125476-1963-4F35-92D0-1EBBF4B46DCD}" destId="{4EC12A02-73DE-4183-B9BA-D35B3B13FB03}" srcOrd="1" destOrd="0" parTransId="{ED0F7DC2-3802-4532-A93C-C33CB19560D7}" sibTransId="{294F4957-7A54-49CF-A9A2-1CB557E57C79}"/>
    <dgm:cxn modelId="{E25DCDED-2B01-46FF-987F-D06B0F8F6FB6}" type="presOf" srcId="{9622D55C-8B77-4F94-BF13-61E477884A90}" destId="{35FA4C7E-956B-4A0B-B79D-9D1571AB07BC}" srcOrd="0" destOrd="0" presId="urn:microsoft.com/office/officeart/2008/layout/HorizontalMultiLevelHierarchy"/>
    <dgm:cxn modelId="{1CB8D724-9D63-4393-93A6-519C0F6C8FF7}" type="presOf" srcId="{69954E61-9594-4B21-B200-3C710DDF49FB}" destId="{B5D66AFA-F8EF-4747-B937-F33F12293162}" srcOrd="0" destOrd="0" presId="urn:microsoft.com/office/officeart/2008/layout/HorizontalMultiLevelHierarchy"/>
    <dgm:cxn modelId="{3FA104F4-8C92-4711-96DB-F89A1EB4CAAE}" type="presOf" srcId="{ED0F7DC2-3802-4532-A93C-C33CB19560D7}" destId="{FE941EE6-2E4A-4E40-9231-EF735D7C3608}" srcOrd="1" destOrd="0" presId="urn:microsoft.com/office/officeart/2008/layout/HorizontalMultiLevelHierarchy"/>
    <dgm:cxn modelId="{7C284BC5-88AD-490B-8A72-3741ED35D278}" type="presOf" srcId="{1699ABB7-9729-4CFC-A969-7C77A9AA779E}" destId="{C53CFB14-4CC1-48C9-9868-167FF6588283}" srcOrd="0" destOrd="0" presId="urn:microsoft.com/office/officeart/2008/layout/HorizontalMultiLevelHierarchy"/>
    <dgm:cxn modelId="{3CA520DA-64B9-49B1-83EB-B2CCC62F8EC7}" type="presOf" srcId="{7BFA835B-A6A2-4377-9847-A88F11C9A128}" destId="{4D0A9F57-92D7-4696-9FE0-2A3487C827BE}" srcOrd="1" destOrd="0" presId="urn:microsoft.com/office/officeart/2008/layout/HorizontalMultiLevelHierarchy"/>
    <dgm:cxn modelId="{96FAE80B-7349-4D83-AE10-C577D3F4A0E8}" type="presOf" srcId="{4EC12A02-73DE-4183-B9BA-D35B3B13FB03}" destId="{5DFD72DF-D4E6-488B-86A2-6E41A247F655}" srcOrd="0" destOrd="0" presId="urn:microsoft.com/office/officeart/2008/layout/HorizontalMultiLevelHierarchy"/>
    <dgm:cxn modelId="{ACCE5316-4B25-4F91-BBFF-C6BC205F5E58}" type="presOf" srcId="{D773E805-1319-48AA-A6F2-220535C81220}" destId="{B631E6D9-1AA6-401D-9F3B-11B488F99D0C}" srcOrd="0" destOrd="0" presId="urn:microsoft.com/office/officeart/2008/layout/HorizontalMultiLevelHierarchy"/>
    <dgm:cxn modelId="{860DC6A6-26AE-44E7-9405-C0D4D108A624}" srcId="{9622D55C-8B77-4F94-BF13-61E477884A90}" destId="{62125476-1963-4F35-92D0-1EBBF4B46DCD}" srcOrd="0" destOrd="0" parTransId="{2C6C49AA-0FBF-4D8C-8CFF-B559864E37EE}" sibTransId="{E9235427-CA54-4475-AF04-9C5951440FEC}"/>
    <dgm:cxn modelId="{829BA86D-7156-4044-BE0A-CFD4A8469844}" type="presOf" srcId="{7BFA835B-A6A2-4377-9847-A88F11C9A128}" destId="{0B074FD0-E79D-48D1-BA55-8A5456BFD21D}" srcOrd="0" destOrd="0" presId="urn:microsoft.com/office/officeart/2008/layout/HorizontalMultiLevelHierarchy"/>
    <dgm:cxn modelId="{CAFBF94C-CBB3-4F08-ADEB-DA64B7693736}" srcId="{62125476-1963-4F35-92D0-1EBBF4B46DCD}" destId="{1699ABB7-9729-4CFC-A969-7C77A9AA779E}" srcOrd="0" destOrd="0" parTransId="{7BFA835B-A6A2-4377-9847-A88F11C9A128}" sibTransId="{181AF590-C5CD-4AF5-8A0D-4C696B9E9412}"/>
    <dgm:cxn modelId="{333FB8EB-1E46-4872-98E3-82796C05C485}" type="presParOf" srcId="{35FA4C7E-956B-4A0B-B79D-9D1571AB07BC}" destId="{C3F73355-9822-40E5-BB59-A76AECC98BBA}" srcOrd="0" destOrd="0" presId="urn:microsoft.com/office/officeart/2008/layout/HorizontalMultiLevelHierarchy"/>
    <dgm:cxn modelId="{6385A46F-ECCF-41D5-A64C-962927D35E10}" type="presParOf" srcId="{C3F73355-9822-40E5-BB59-A76AECC98BBA}" destId="{A2EBC43C-0349-4027-8E38-8D463B3C4E37}" srcOrd="0" destOrd="0" presId="urn:microsoft.com/office/officeart/2008/layout/HorizontalMultiLevelHierarchy"/>
    <dgm:cxn modelId="{07DF8DE7-FC3B-4EF5-BA94-796CA9B4AE2B}" type="presParOf" srcId="{C3F73355-9822-40E5-BB59-A76AECC98BBA}" destId="{033CE656-4AB1-44A5-8BE2-5C46081DA51F}" srcOrd="1" destOrd="0" presId="urn:microsoft.com/office/officeart/2008/layout/HorizontalMultiLevelHierarchy"/>
    <dgm:cxn modelId="{C82C5299-174B-4456-86DD-BADCB37499EA}" type="presParOf" srcId="{033CE656-4AB1-44A5-8BE2-5C46081DA51F}" destId="{0B074FD0-E79D-48D1-BA55-8A5456BFD21D}" srcOrd="0" destOrd="0" presId="urn:microsoft.com/office/officeart/2008/layout/HorizontalMultiLevelHierarchy"/>
    <dgm:cxn modelId="{48208CDF-F19D-45E7-A207-D6B6FC2C9DA4}" type="presParOf" srcId="{0B074FD0-E79D-48D1-BA55-8A5456BFD21D}" destId="{4D0A9F57-92D7-4696-9FE0-2A3487C827BE}" srcOrd="0" destOrd="0" presId="urn:microsoft.com/office/officeart/2008/layout/HorizontalMultiLevelHierarchy"/>
    <dgm:cxn modelId="{32E8B216-4C2B-46C8-8F9A-01B676570678}" type="presParOf" srcId="{033CE656-4AB1-44A5-8BE2-5C46081DA51F}" destId="{35EF18C1-70D7-47E3-8E10-86EB346421B7}" srcOrd="1" destOrd="0" presId="urn:microsoft.com/office/officeart/2008/layout/HorizontalMultiLevelHierarchy"/>
    <dgm:cxn modelId="{B8025D12-755D-414C-BF5C-C91B550ADE34}" type="presParOf" srcId="{35EF18C1-70D7-47E3-8E10-86EB346421B7}" destId="{C53CFB14-4CC1-48C9-9868-167FF6588283}" srcOrd="0" destOrd="0" presId="urn:microsoft.com/office/officeart/2008/layout/HorizontalMultiLevelHierarchy"/>
    <dgm:cxn modelId="{940B0A23-C9D2-479D-934A-2CCFC2C4CBC6}" type="presParOf" srcId="{35EF18C1-70D7-47E3-8E10-86EB346421B7}" destId="{911AD0E2-5BAA-4E8D-9995-889FC468F724}" srcOrd="1" destOrd="0" presId="urn:microsoft.com/office/officeart/2008/layout/HorizontalMultiLevelHierarchy"/>
    <dgm:cxn modelId="{52AD82F0-3942-46D6-B680-7EAA693D1598}" type="presParOf" srcId="{033CE656-4AB1-44A5-8BE2-5C46081DA51F}" destId="{15816758-20B3-4760-A156-8E2DB521E468}" srcOrd="2" destOrd="0" presId="urn:microsoft.com/office/officeart/2008/layout/HorizontalMultiLevelHierarchy"/>
    <dgm:cxn modelId="{E671F91B-5FA9-4646-AC76-0A958595A667}" type="presParOf" srcId="{15816758-20B3-4760-A156-8E2DB521E468}" destId="{FE941EE6-2E4A-4E40-9231-EF735D7C3608}" srcOrd="0" destOrd="0" presId="urn:microsoft.com/office/officeart/2008/layout/HorizontalMultiLevelHierarchy"/>
    <dgm:cxn modelId="{0DB1EF43-CFF7-486A-802A-86590ED5A4E1}" type="presParOf" srcId="{033CE656-4AB1-44A5-8BE2-5C46081DA51F}" destId="{8F8446CC-BA04-44E9-9EBF-3658A83B0343}" srcOrd="3" destOrd="0" presId="urn:microsoft.com/office/officeart/2008/layout/HorizontalMultiLevelHierarchy"/>
    <dgm:cxn modelId="{3A3AA9E9-4A67-4A53-8D4D-9B80FEA4B938}" type="presParOf" srcId="{8F8446CC-BA04-44E9-9EBF-3658A83B0343}" destId="{5DFD72DF-D4E6-488B-86A2-6E41A247F655}" srcOrd="0" destOrd="0" presId="urn:microsoft.com/office/officeart/2008/layout/HorizontalMultiLevelHierarchy"/>
    <dgm:cxn modelId="{6DE53B38-387F-4BA0-81F7-119C1655613D}" type="presParOf" srcId="{8F8446CC-BA04-44E9-9EBF-3658A83B0343}" destId="{06486F02-63B8-45CD-998B-99B35820851B}" srcOrd="1" destOrd="0" presId="urn:microsoft.com/office/officeart/2008/layout/HorizontalMultiLevelHierarchy"/>
    <dgm:cxn modelId="{DC47C87B-5193-4A02-B8D7-15F427F958F4}" type="presParOf" srcId="{033CE656-4AB1-44A5-8BE2-5C46081DA51F}" destId="{B631E6D9-1AA6-401D-9F3B-11B488F99D0C}" srcOrd="4" destOrd="0" presId="urn:microsoft.com/office/officeart/2008/layout/HorizontalMultiLevelHierarchy"/>
    <dgm:cxn modelId="{68DF5090-5A4F-4959-8563-B6C10707AF24}" type="presParOf" srcId="{B631E6D9-1AA6-401D-9F3B-11B488F99D0C}" destId="{0B0E913D-5E75-4107-AE61-5574647A2CA9}" srcOrd="0" destOrd="0" presId="urn:microsoft.com/office/officeart/2008/layout/HorizontalMultiLevelHierarchy"/>
    <dgm:cxn modelId="{7BBE36AB-9F8F-46AE-B07F-AE10E5DEAAFC}" type="presParOf" srcId="{033CE656-4AB1-44A5-8BE2-5C46081DA51F}" destId="{59530077-CFB7-4F04-9CD4-01EA7BF66EEA}" srcOrd="5" destOrd="0" presId="urn:microsoft.com/office/officeart/2008/layout/HorizontalMultiLevelHierarchy"/>
    <dgm:cxn modelId="{79CEE586-F959-4F53-B7CE-A0874070F17C}" type="presParOf" srcId="{59530077-CFB7-4F04-9CD4-01EA7BF66EEA}" destId="{B5D66AFA-F8EF-4747-B937-F33F12293162}" srcOrd="0" destOrd="0" presId="urn:microsoft.com/office/officeart/2008/layout/HorizontalMultiLevelHierarchy"/>
    <dgm:cxn modelId="{4DFD810F-056B-43E7-8C60-B962E9891404}" type="presParOf" srcId="{59530077-CFB7-4F04-9CD4-01EA7BF66EEA}" destId="{268EC32B-F5AF-4CD0-8CE1-ABB6CEF7BB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E6D9-1AA6-401D-9F3B-11B488F99D0C}">
      <dsp:nvSpPr>
        <dsp:cNvPr id="0" name=""/>
        <dsp:cNvSpPr/>
      </dsp:nvSpPr>
      <dsp:spPr>
        <a:xfrm>
          <a:off x="2642894" y="2435020"/>
          <a:ext cx="607001" cy="1156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500" y="0"/>
              </a:lnTo>
              <a:lnTo>
                <a:pt x="303500" y="1156634"/>
              </a:lnTo>
              <a:lnTo>
                <a:pt x="607001" y="115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13739" y="2980681"/>
        <a:ext cx="65311" cy="65311"/>
      </dsp:txXfrm>
    </dsp:sp>
    <dsp:sp modelId="{15816758-20B3-4760-A156-8E2DB521E468}">
      <dsp:nvSpPr>
        <dsp:cNvPr id="0" name=""/>
        <dsp:cNvSpPr/>
      </dsp:nvSpPr>
      <dsp:spPr>
        <a:xfrm>
          <a:off x="2642894" y="2389300"/>
          <a:ext cx="6070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00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31220" y="2419844"/>
        <a:ext cx="30350" cy="30350"/>
      </dsp:txXfrm>
    </dsp:sp>
    <dsp:sp modelId="{0B074FD0-E79D-48D1-BA55-8A5456BFD21D}">
      <dsp:nvSpPr>
        <dsp:cNvPr id="0" name=""/>
        <dsp:cNvSpPr/>
      </dsp:nvSpPr>
      <dsp:spPr>
        <a:xfrm>
          <a:off x="2642894" y="1333089"/>
          <a:ext cx="605969" cy="1101930"/>
        </a:xfrm>
        <a:custGeom>
          <a:avLst/>
          <a:gdLst/>
          <a:ahLst/>
          <a:cxnLst/>
          <a:rect l="0" t="0" r="0" b="0"/>
          <a:pathLst>
            <a:path>
              <a:moveTo>
                <a:pt x="0" y="1101930"/>
              </a:moveTo>
              <a:lnTo>
                <a:pt x="302984" y="1101930"/>
              </a:lnTo>
              <a:lnTo>
                <a:pt x="302984" y="0"/>
              </a:lnTo>
              <a:lnTo>
                <a:pt x="6059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14440" y="1852615"/>
        <a:ext cx="62877" cy="62877"/>
      </dsp:txXfrm>
    </dsp:sp>
    <dsp:sp modelId="{A2EBC43C-0349-4027-8E38-8D463B3C4E37}">
      <dsp:nvSpPr>
        <dsp:cNvPr id="0" name=""/>
        <dsp:cNvSpPr/>
      </dsp:nvSpPr>
      <dsp:spPr>
        <a:xfrm rot="16200000">
          <a:off x="-141225" y="2085919"/>
          <a:ext cx="4870040" cy="69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МЕДИАТЕКА</a:t>
          </a:r>
          <a:endParaRPr lang="ru-RU" sz="4500" kern="1200" dirty="0"/>
        </a:p>
      </dsp:txBody>
      <dsp:txXfrm>
        <a:off x="-141225" y="2085919"/>
        <a:ext cx="4870040" cy="698200"/>
      </dsp:txXfrm>
    </dsp:sp>
    <dsp:sp modelId="{C53CFB14-4CC1-48C9-9868-167FF6588283}">
      <dsp:nvSpPr>
        <dsp:cNvPr id="0" name=""/>
        <dsp:cNvSpPr/>
      </dsp:nvSpPr>
      <dsp:spPr>
        <a:xfrm>
          <a:off x="3248864" y="870435"/>
          <a:ext cx="3035008" cy="92530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Библиотека</a:t>
          </a:r>
          <a:endParaRPr lang="ru-RU" sz="3100" kern="1200" dirty="0"/>
        </a:p>
      </dsp:txBody>
      <dsp:txXfrm>
        <a:off x="3248864" y="870435"/>
        <a:ext cx="3035008" cy="925307"/>
      </dsp:txXfrm>
    </dsp:sp>
    <dsp:sp modelId="{5DFD72DF-D4E6-488B-86A2-6E41A247F655}">
      <dsp:nvSpPr>
        <dsp:cNvPr id="0" name=""/>
        <dsp:cNvSpPr/>
      </dsp:nvSpPr>
      <dsp:spPr>
        <a:xfrm>
          <a:off x="3249896" y="1972366"/>
          <a:ext cx="3035008" cy="925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Архив фотографий</a:t>
          </a:r>
          <a:endParaRPr lang="ru-RU" sz="3100" kern="1200" dirty="0"/>
        </a:p>
      </dsp:txBody>
      <dsp:txXfrm>
        <a:off x="3249896" y="1972366"/>
        <a:ext cx="3035008" cy="925307"/>
      </dsp:txXfrm>
    </dsp:sp>
    <dsp:sp modelId="{B5D66AFA-F8EF-4747-B937-F33F12293162}">
      <dsp:nvSpPr>
        <dsp:cNvPr id="0" name=""/>
        <dsp:cNvSpPr/>
      </dsp:nvSpPr>
      <dsp:spPr>
        <a:xfrm>
          <a:off x="3249896" y="3129000"/>
          <a:ext cx="3035008" cy="925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Видеоархив</a:t>
          </a:r>
          <a:endParaRPr lang="ru-RU" sz="3100" kern="1200" dirty="0"/>
        </a:p>
      </dsp:txBody>
      <dsp:txXfrm>
        <a:off x="3249896" y="3129000"/>
        <a:ext cx="3035008" cy="925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tsu\Desktop\реферат\Main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29E839-CF99-4269-A6C9-074053CA50BF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E82D79C-A9FA-4EEB-91C4-3FF39642A9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4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B84BFF-E6C6-4789-9FF6-DFC9F1890DA6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95BBEF7-C2F4-4EEA-8168-3425CAE90E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460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9194B9-DE68-480D-BD69-28B5B214D42E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B26D19C-168A-4C0F-BB45-B22D8A2987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71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35F9A6-3171-4F06-BCA9-AB444DF79B11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132D073-DBE0-41AF-8B62-8E6973DAC4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39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94BFEC-E9D6-4C90-9889-5450653F1856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4B50C42-33FF-4B2E-AC1D-D98F21CB3E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18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6106A4-BE13-4BC7-81E8-58860D3F86D7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1A9C251-C413-4FF1-9127-ADE0EF2D13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06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DF4611-0F38-4334-9F5D-086CD56B1050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ED6AA1B-B34B-4E5B-8E3C-EF13717DA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145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F4B571-9626-4151-9B5F-DAD0BCE91D7D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90267F9-4066-4975-8978-F63A16693E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00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03F489-72BC-4605-95A3-544C0DCCFB01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9B7B19B-5E0C-4859-BBC7-F8A4EAD9C3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86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95D51C-99AE-46AE-9F83-F13F76E9D07B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E35EE6E-FDFC-48FC-ADD3-BE70B8CBD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532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tsu\Desktop\реферат\SlaidPrin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0006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2760" TargetMode="External"/><Relationship Id="rId2" Type="http://schemas.openxmlformats.org/officeDocument/2006/relationships/hyperlink" Target="http://dic.academic.ru/dic.nsf/ruwiki/616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8062664" cy="2592287"/>
          </a:xfrm>
        </p:spPr>
        <p:txBody>
          <a:bodyPr/>
          <a:lstStyle/>
          <a:p>
            <a:pPr eaLnBrk="1" hangingPunct="1"/>
            <a:r>
              <a:rPr lang="ru-RU" altLang="ru-RU" b="1" dirty="0" err="1" smtClean="0"/>
              <a:t>Медиатека</a:t>
            </a:r>
            <a:r>
              <a:rPr lang="ru-RU" altLang="ru-RU" b="1" dirty="0" smtClean="0"/>
              <a:t> МЭЦ –путь в новое информационное пространство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437" y="10371808"/>
            <a:ext cx="2478614" cy="9398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1026" name="Picture 2" descr="http://www.mec-krasnodar.ru/images/media11/IMG_3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566129" cy="36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Компьютерная зона </a:t>
            </a:r>
            <a:r>
              <a:rPr lang="ru-RU" sz="3600" b="1" dirty="0" err="1" smtClean="0"/>
              <a:t>медиатеки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7638"/>
            <a:ext cx="7560840" cy="4868862"/>
          </a:xfrm>
        </p:spPr>
      </p:pic>
    </p:spTree>
    <p:extLst>
      <p:ext uri="{BB962C8B-B14F-4D97-AF65-F5344CB8AC3E}">
        <p14:creationId xmlns:p14="http://schemas.microsoft.com/office/powerpoint/2010/main" val="101279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Сетевое хранилище </a:t>
            </a:r>
            <a:r>
              <a:rPr lang="ru-RU" dirty="0" err="1" smtClean="0"/>
              <a:t>Медиацентра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873795"/>
              </p:ext>
            </p:extLst>
          </p:nvPr>
        </p:nvGraphicFramePr>
        <p:xfrm>
          <a:off x="-1414813" y="1439280"/>
          <a:ext cx="8229600" cy="487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1703572"/>
            <a:ext cx="2926334" cy="789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2903" y="2778831"/>
            <a:ext cx="2926334" cy="896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7836" y="159498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ноты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3140968"/>
            <a:ext cx="1677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МУЗЫКА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788024" y="2060848"/>
            <a:ext cx="28803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1"/>
          </p:cNvCxnSpPr>
          <p:nvPr/>
        </p:nvCxnSpPr>
        <p:spPr>
          <a:xfrm>
            <a:off x="4788024" y="2778831"/>
            <a:ext cx="274879" cy="44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7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4868862"/>
          </a:xfrm>
        </p:spPr>
        <p:txBody>
          <a:bodyPr/>
          <a:lstStyle/>
          <a:p>
            <a:r>
              <a:rPr lang="ru-RU" sz="2400" b="1" dirty="0" smtClean="0"/>
              <a:t>На базе </a:t>
            </a:r>
            <a:r>
              <a:rPr lang="ru-RU" sz="2400" b="1" dirty="0"/>
              <a:t>библиотеки МЭЦ создан информационно-библиотечный </a:t>
            </a:r>
            <a:r>
              <a:rPr lang="ru-RU" sz="2400" b="1" dirty="0" err="1" smtClean="0"/>
              <a:t>Медиацентр</a:t>
            </a:r>
            <a:r>
              <a:rPr lang="ru-RU" sz="2400" b="1" dirty="0"/>
              <a:t>, который оборудован музыкальным центром, </a:t>
            </a:r>
            <a:r>
              <a:rPr lang="ru-RU" sz="2400" b="1" dirty="0" smtClean="0"/>
              <a:t>экраном</a:t>
            </a:r>
            <a:r>
              <a:rPr lang="ru-RU" sz="2400" b="1" dirty="0"/>
              <a:t>, видеопроектором, компьютерами, </a:t>
            </a:r>
            <a:r>
              <a:rPr lang="ru-RU" sz="2400" b="1" dirty="0" smtClean="0"/>
              <a:t>интернетом.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Фонд составляет более 15 тыс. </a:t>
            </a:r>
            <a:r>
              <a:rPr lang="ru-RU" sz="2400" b="1" dirty="0" smtClean="0"/>
              <a:t>экземпляров научной</a:t>
            </a:r>
            <a:r>
              <a:rPr lang="ru-RU" sz="2400" b="1" dirty="0"/>
              <a:t>, учебной, справочной, художественной литературы. </a:t>
            </a:r>
            <a:br>
              <a:rPr lang="ru-RU" sz="2400" b="1" dirty="0"/>
            </a:br>
            <a:r>
              <a:rPr lang="ru-RU" sz="2400" b="1" dirty="0"/>
              <a:t>В фонде представлены книги, ноты, журналы, газеты, материалы на традиционных и электронных носителях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На сайте МЭЦ имеется страничка </a:t>
            </a:r>
            <a:r>
              <a:rPr lang="ru-RU" sz="2400" b="1" dirty="0" err="1" smtClean="0"/>
              <a:t>Медиатеки</a:t>
            </a:r>
            <a:r>
              <a:rPr lang="ru-RU" sz="2400" b="1" dirty="0" smtClean="0"/>
              <a:t>, где регулярно размещается полезная информация.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Наши пользователи – учащиеся, преподавательский состав, сотрудники центра.</a:t>
            </a:r>
          </a:p>
        </p:txBody>
      </p:sp>
    </p:spTree>
    <p:extLst>
      <p:ext uri="{BB962C8B-B14F-4D97-AF65-F5344CB8AC3E}">
        <p14:creationId xmlns:p14="http://schemas.microsoft.com/office/powerpoint/2010/main" val="2673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579296" cy="504056"/>
          </a:xfrm>
        </p:spPr>
        <p:txBody>
          <a:bodyPr/>
          <a:lstStyle/>
          <a:p>
            <a:r>
              <a:rPr lang="ru-RU" sz="4800" b="1" dirty="0" err="1"/>
              <a:t>Медиате́ка</a:t>
            </a:r>
            <a:r>
              <a:rPr lang="ru-RU" sz="4800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800" u="sng" dirty="0" smtClean="0">
                <a:hlinkClick r:id="rId2"/>
              </a:rPr>
              <a:t>англ</a:t>
            </a:r>
            <a:r>
              <a:rPr lang="ru-RU" sz="2800" u="sng" dirty="0">
                <a:hlinkClick r:id="rId2"/>
              </a:rPr>
              <a:t>.</a:t>
            </a:r>
            <a:r>
              <a:rPr lang="ru-RU" sz="2800" dirty="0"/>
              <a:t> </a:t>
            </a:r>
            <a:r>
              <a:rPr lang="ru-RU" sz="2800" i="1" dirty="0" err="1"/>
              <a:t>Media</a:t>
            </a:r>
            <a:r>
              <a:rPr lang="ru-RU" sz="2800" dirty="0"/>
              <a:t> «носитель»+ </a:t>
            </a:r>
            <a:r>
              <a:rPr lang="ru-RU" sz="2800" u="sng" dirty="0">
                <a:hlinkClick r:id="rId3"/>
              </a:rPr>
              <a:t>греч.</a:t>
            </a:r>
            <a:r>
              <a:rPr lang="ru-RU" sz="2800" dirty="0"/>
              <a:t> </a:t>
            </a:r>
            <a:r>
              <a:rPr lang="el-GR" sz="2800" dirty="0"/>
              <a:t>θήκη</a:t>
            </a:r>
            <a:r>
              <a:rPr lang="ru-RU" sz="2800" dirty="0"/>
              <a:t> «место хранения»)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244280" cy="4392488"/>
          </a:xfrm>
        </p:spPr>
        <p:txBody>
          <a:bodyPr/>
          <a:lstStyle/>
          <a:p>
            <a:r>
              <a:rPr lang="ru-RU" sz="2400" b="1" dirty="0" err="1"/>
              <a:t>Медиатека</a:t>
            </a:r>
            <a:r>
              <a:rPr lang="ru-RU" sz="2400" b="1" dirty="0"/>
              <a:t> - это среда, в которой      пользователи могут комфортно и эффективно работать с различными информационными ресурсами (печатными изданиями, аудио- и видеоданными), находящимися как в самой библиотеке, так и за её пределами.</a:t>
            </a:r>
          </a:p>
          <a:p>
            <a:r>
              <a:rPr lang="ru-RU" b="1" dirty="0"/>
              <a:t>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680520" cy="42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5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504" y="500063"/>
            <a:ext cx="8856984" cy="2208857"/>
          </a:xfrm>
        </p:spPr>
        <p:txBody>
          <a:bodyPr/>
          <a:lstStyle/>
          <a:p>
            <a:pPr algn="l" eaLnBrk="1" hangingPunct="1"/>
            <a:r>
              <a:rPr lang="ru-RU" altLang="ru-RU" sz="3600" b="1" dirty="0" smtClean="0"/>
              <a:t>Библиотечный </a:t>
            </a:r>
            <a:r>
              <a:rPr lang="ru-RU" altLang="ru-RU" sz="3600" b="1" dirty="0" err="1" smtClean="0"/>
              <a:t>медиацентр</a:t>
            </a: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> </a:t>
            </a:r>
            <a:br>
              <a:rPr lang="ru-RU" altLang="ru-RU" sz="3600" b="1" dirty="0" smtClean="0"/>
            </a:br>
            <a:endParaRPr lang="ru-RU" altLang="ru-RU" sz="3600" b="1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451368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dirty="0" smtClean="0"/>
              <a:t>-является структурным подразделением МЭЦ</a:t>
            </a:r>
          </a:p>
          <a:p>
            <a:pPr marL="0" indent="0">
              <a:buNone/>
            </a:pPr>
            <a:r>
              <a:rPr lang="ru-RU" altLang="ru-RU" sz="2400" b="1" dirty="0" smtClean="0"/>
              <a:t>-важная составляющая учебной деятельности образовательного  учреждения</a:t>
            </a:r>
          </a:p>
          <a:p>
            <a:pPr marL="0" indent="0">
              <a:buNone/>
            </a:pPr>
            <a:r>
              <a:rPr lang="ru-RU" altLang="ru-RU" sz="2400" b="1" dirty="0" smtClean="0"/>
              <a:t>-центр педагогической информации </a:t>
            </a:r>
          </a:p>
          <a:p>
            <a:pPr marL="0" indent="0">
              <a:buNone/>
            </a:pPr>
            <a:endParaRPr lang="ru-RU" altLang="ru-RU" sz="2400" b="1" dirty="0"/>
          </a:p>
          <a:p>
            <a:pPr marL="0" indent="0">
              <a:buNone/>
            </a:pPr>
            <a:r>
              <a:rPr lang="ru-RU" altLang="ru-RU" b="1" dirty="0" smtClean="0"/>
              <a:t>Библиотекарь</a:t>
            </a:r>
          </a:p>
          <a:p>
            <a:pPr marL="0" indent="0">
              <a:buNone/>
            </a:pPr>
            <a:r>
              <a:rPr lang="ru-RU" altLang="ru-RU" sz="2400" b="1" dirty="0" smtClean="0"/>
              <a:t>-посредник между </a:t>
            </a:r>
          </a:p>
          <a:p>
            <a:pPr marL="0" indent="0">
              <a:buNone/>
            </a:pPr>
            <a:r>
              <a:rPr lang="ru-RU" altLang="ru-RU" sz="2400" b="1" dirty="0" smtClean="0"/>
              <a:t>информационными ресурсами, </a:t>
            </a:r>
          </a:p>
          <a:p>
            <a:pPr marL="0" indent="0">
              <a:buNone/>
            </a:pPr>
            <a:r>
              <a:rPr lang="ru-RU" altLang="ru-RU" sz="2400" b="1" dirty="0" smtClean="0"/>
              <a:t>запросами учащихся  и педагогов.</a:t>
            </a:r>
            <a:br>
              <a:rPr lang="ru-RU" altLang="ru-RU" sz="2400" b="1" dirty="0" smtClean="0"/>
            </a:br>
            <a:endParaRPr lang="ru-RU" altLang="ru-RU" sz="2400" dirty="0" smtClean="0"/>
          </a:p>
        </p:txBody>
      </p:sp>
      <p:pic>
        <p:nvPicPr>
          <p:cNvPr id="5" name="Picture 2" descr="http://www.mec-krasnodar.ru/images/media11/IMG_3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929413" cy="26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pPr algn="l"/>
            <a:r>
              <a:rPr lang="ru-RU" b="1" dirty="0" smtClean="0"/>
              <a:t>Цель </a:t>
            </a:r>
            <a:r>
              <a:rPr lang="ru-RU" b="1" dirty="0"/>
              <a:t>создания </a:t>
            </a:r>
            <a:r>
              <a:rPr lang="ru-RU" b="1" dirty="0" err="1" smtClean="0"/>
              <a:t>медиатеки</a:t>
            </a:r>
            <a:r>
              <a:rPr lang="ru-RU" b="1" dirty="0" smtClean="0"/>
              <a:t>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473" y="1844824"/>
            <a:ext cx="8568952" cy="4549255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/>
              <a:t>формирование </a:t>
            </a:r>
            <a:r>
              <a:rPr lang="ru-RU" sz="2800" b="1" i="1" dirty="0" err="1" smtClean="0"/>
              <a:t>медиапространства</a:t>
            </a:r>
            <a:r>
              <a:rPr lang="ru-RU" sz="2800" b="1" i="1" dirty="0" smtClean="0"/>
              <a:t> для участников </a:t>
            </a:r>
            <a:r>
              <a:rPr lang="ru-RU" sz="2800" b="1" i="1" dirty="0"/>
              <a:t>образовательного процесса</a:t>
            </a:r>
            <a:r>
              <a:rPr lang="ru-RU" sz="2800" b="1" i="1" dirty="0" smtClean="0"/>
              <a:t>.</a:t>
            </a:r>
          </a:p>
          <a:p>
            <a:pPr marL="0" indent="0">
              <a:buNone/>
            </a:pP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29917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6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/>
          <a:lstStyle/>
          <a:p>
            <a:r>
              <a:rPr lang="ru-RU" b="1" dirty="0"/>
              <a:t>Задачи: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/>
              <a:t>создание </a:t>
            </a:r>
            <a:r>
              <a:rPr lang="ru-RU" sz="2400" b="1" i="1" dirty="0"/>
              <a:t>условий для самостоятельной и оперативной работы с информацией, представленной в различном виде,  для всех участников образовательного процесса;</a:t>
            </a:r>
          </a:p>
          <a:p>
            <a:r>
              <a:rPr lang="ru-RU" sz="2400" b="1" i="1" dirty="0"/>
              <a:t>создание возможности организации самостоятельной исследовательской индивидуальной или групповой работы;</a:t>
            </a:r>
          </a:p>
          <a:p>
            <a:r>
              <a:rPr lang="ru-RU" sz="2400" b="1" i="1" dirty="0"/>
              <a:t>повышение профессионального уровня педагогов и учебно-познавательной деятельности школы; </a:t>
            </a:r>
          </a:p>
          <a:p>
            <a:r>
              <a:rPr lang="ru-RU" sz="2400" b="1" i="1" dirty="0"/>
              <a:t>обеспечение свободного доступа к различным информационным источникам;</a:t>
            </a:r>
          </a:p>
          <a:p>
            <a:r>
              <a:rPr lang="ru-RU" sz="2400" b="1" i="1" dirty="0"/>
              <a:t>создание условий для </a:t>
            </a:r>
            <a:r>
              <a:rPr lang="ru-RU" sz="2400" b="1" i="1" dirty="0" smtClean="0"/>
              <a:t>формирования </a:t>
            </a:r>
            <a:r>
              <a:rPr lang="ru-RU" sz="2400" b="1" i="1" dirty="0"/>
              <a:t>сетевого сообщества.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31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5742" y="836713"/>
            <a:ext cx="8858746" cy="864096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ИНФОРМАЦИОННО-ОБРАЗОВАТЕЛЬНЫЙ МЕДИАЦЕНТР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971598" y="1816794"/>
            <a:ext cx="460281" cy="76477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273180" y="1816794"/>
            <a:ext cx="460281" cy="76477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86292" y="1769579"/>
            <a:ext cx="460281" cy="76477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683246" y="1763579"/>
            <a:ext cx="460281" cy="76477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9588" y="2664871"/>
            <a:ext cx="2004302" cy="315097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бонемент,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/>
              <a:t>читальный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/>
              <a:t>з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ал,</a:t>
            </a:r>
          </a:p>
          <a:p>
            <a:pPr lvl="0" algn="ctr" eaLnBrk="0" hangingPunct="0"/>
            <a:r>
              <a:rPr lang="ru-RU" dirty="0" smtClean="0"/>
              <a:t>сектор </a:t>
            </a:r>
            <a:r>
              <a:rPr lang="ru-RU" dirty="0"/>
              <a:t>хранения основного </a:t>
            </a:r>
            <a:r>
              <a:rPr lang="ru-RU" dirty="0" smtClean="0"/>
              <a:t>фонда.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4795978" y="2690794"/>
            <a:ext cx="2004302" cy="315097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КОМПЬЮТЕРНАЯ ЗОНА: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компьютер,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altLang="ru-RU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оутбук,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altLang="ru-RU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нтернет,</a:t>
            </a:r>
          </a:p>
          <a:p>
            <a:pPr lvl="0" algn="ctr" eaLnBrk="0" hangingPunct="0"/>
            <a:r>
              <a:rPr lang="ru-RU" altLang="ru-RU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етевое хранилище</a:t>
            </a:r>
            <a:endParaRPr kumimoji="0" lang="ru-RU" altLang="ru-RU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2530813" y="2690795"/>
            <a:ext cx="2004302" cy="315097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ВИДЕОЗОНА: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видеопроектор,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кран,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alt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узыкальный центр.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7134309" y="2690795"/>
            <a:ext cx="2002795" cy="315097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ЗОНА КОПИРОВАЛЬНО-МНОЖИТЕЛЬНОЙ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ТЕХНИКИ: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МФУ (многофункциональное</a:t>
            </a:r>
            <a:r>
              <a:rPr lang="ru-RU" altLang="ru-RU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устройство</a:t>
            </a:r>
            <a:r>
              <a:rPr lang="ru-RU" altLang="ru-RU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191" y="379512"/>
            <a:ext cx="8686820" cy="35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8191" y="836712"/>
            <a:ext cx="8686820" cy="35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8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648072"/>
          </a:xfrm>
        </p:spPr>
        <p:txBody>
          <a:bodyPr/>
          <a:lstStyle/>
          <a:p>
            <a:pPr algn="l"/>
            <a:r>
              <a:rPr lang="ru-RU" altLang="ru-RU" sz="4000" b="1" dirty="0" smtClean="0"/>
              <a:t>Рабочие зоны </a:t>
            </a:r>
            <a:r>
              <a:rPr lang="ru-RU" altLang="ru-RU" sz="4000" b="1" dirty="0" err="1" smtClean="0"/>
              <a:t>медиатеки</a:t>
            </a:r>
            <a:r>
              <a:rPr lang="ru-RU" altLang="ru-RU" sz="4000" b="1" dirty="0" smtClean="0"/>
              <a:t> МЭЦ</a:t>
            </a:r>
            <a:br>
              <a:rPr lang="ru-RU" altLang="ru-RU" sz="4000" b="1" dirty="0" smtClean="0"/>
            </a:br>
            <a:endParaRPr lang="ru-RU" altLang="ru-RU" sz="4000" b="1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61756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Абонемент и читальный зал</a:t>
            </a:r>
          </a:p>
          <a:p>
            <a:pPr eaLnBrk="1" hangingPunct="1"/>
            <a:endParaRPr lang="ru-RU" altLang="ru-RU" dirty="0" smtClean="0"/>
          </a:p>
          <a:p>
            <a:pPr marL="0" indent="0">
              <a:buNone/>
            </a:pPr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3272"/>
            <a:ext cx="8352928" cy="44790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/>
              <a:t>Зона копировально-множительной техники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003232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6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Видеозона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55051"/>
            <a:ext cx="7992888" cy="5031449"/>
          </a:xfrm>
        </p:spPr>
      </p:pic>
    </p:spTree>
    <p:extLst>
      <p:ext uri="{BB962C8B-B14F-4D97-AF65-F5344CB8AC3E}">
        <p14:creationId xmlns:p14="http://schemas.microsoft.com/office/powerpoint/2010/main" val="3679978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1432</TotalTime>
  <Words>241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Медиатека МЭЦ –путь в новое информационное пространство</vt:lpstr>
      <vt:lpstr>Медиате́ка  англ. Media «носитель»+ греч. θήκη «место хранения»)</vt:lpstr>
      <vt:lpstr>Библиотечный медиацентр   </vt:lpstr>
      <vt:lpstr>Цель создания медиатеки.</vt:lpstr>
      <vt:lpstr>Задачи: </vt:lpstr>
      <vt:lpstr>Презентация PowerPoint</vt:lpstr>
      <vt:lpstr>Рабочие зоны медиатеки МЭЦ </vt:lpstr>
      <vt:lpstr>Зона копировально-множительной техники</vt:lpstr>
      <vt:lpstr>Видеозона</vt:lpstr>
      <vt:lpstr>Компьютерная зона медиатеки</vt:lpstr>
      <vt:lpstr>Сетевое хранилище Медиацентра</vt:lpstr>
      <vt:lpstr>Итоги работы: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Медиатека МЭЦ –дорога в новое информационное пространство</dc:title>
  <dc:subject>Шаблон для презентаций</dc:subject>
  <dc:creator>Библиотека</dc:creator>
  <dc:description>http://freeppt.ru - Шаблоны и фоны для для презентаций. презентации по культуре и искусству</dc:description>
  <cp:lastModifiedBy>Библиотека</cp:lastModifiedBy>
  <cp:revision>47</cp:revision>
  <dcterms:created xsi:type="dcterms:W3CDTF">2017-03-09T13:01:22Z</dcterms:created>
  <dcterms:modified xsi:type="dcterms:W3CDTF">2017-03-15T07:36:45Z</dcterms:modified>
</cp:coreProperties>
</file>